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Relationship Id="rId5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63" r:id="rId2"/>
    <p:sldId id="264" r:id="rId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HY헤드라인M" panose="02030600000101010101" pitchFamily="18" charset="-127"/>
      <p:regular r:id="rId10"/>
    </p:embeddedFont>
    <p:embeddedFont>
      <p:font typeface="나눔고딕" panose="020D0604000000000000" pitchFamily="50" charset="-127"/>
      <p:regular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96"/>
      </p:cViewPr>
      <p:guideLst>
        <p:guide orient="horz" pos="2137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322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730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725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919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95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14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13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35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578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090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70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311EC-9E87-4738-83EE-64A73187ACB5}" type="datetimeFigureOut">
              <a:rPr lang="ko-KR" altLang="en-US" smtClean="0"/>
              <a:t>2023-06-01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7F61D-9EFF-45C8-9F2E-80D196ED4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06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267855" y="107680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편성상세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 descr="텍스트, 스크린샷, 번호, 메뉴이(가) 표시된 사진&#10;&#10;자동 생성된 설명">
            <a:extLst>
              <a:ext uri="{FF2B5EF4-FFF2-40B4-BE49-F238E27FC236}">
                <a16:creationId xmlns:a16="http://schemas.microsoft.com/office/drawing/2014/main" id="{38C064D2-C2CC-CE8F-D881-A99548826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26" y="1384578"/>
            <a:ext cx="2461667" cy="5040000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2C156FB-8C66-561B-118B-2408AE79AFE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1411036" y="4074610"/>
            <a:ext cx="1389957" cy="23149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4BE0F3-68B2-CFC2-72D5-8B9A18E7472E}"/>
              </a:ext>
            </a:extLst>
          </p:cNvPr>
          <p:cNvSpPr txBox="1"/>
          <p:nvPr/>
        </p:nvSpPr>
        <p:spPr>
          <a:xfrm>
            <a:off x="2800993" y="3874555"/>
            <a:ext cx="169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주문 가능 합계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주문 가능 수량 합계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변경 요청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880CC0-20A0-DFB9-80E8-6A39946FE88B}"/>
              </a:ext>
            </a:extLst>
          </p:cNvPr>
          <p:cNvSpPr txBox="1"/>
          <p:nvPr/>
        </p:nvSpPr>
        <p:spPr>
          <a:xfrm>
            <a:off x="2800993" y="4260597"/>
            <a:ext cx="169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실시간주문합계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 주문 수량 합계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변경 요청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31967DA-4609-40BF-035F-83A37CE282F3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1411036" y="4460652"/>
            <a:ext cx="1389957" cy="2556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C0BC186-F77A-B2C1-1FB0-0564A9121499}"/>
              </a:ext>
            </a:extLst>
          </p:cNvPr>
          <p:cNvSpPr txBox="1"/>
          <p:nvPr/>
        </p:nvSpPr>
        <p:spPr>
          <a:xfrm>
            <a:off x="2800993" y="3488513"/>
            <a:ext cx="169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미리 주문 수량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미리 주문 수량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전체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)”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 요청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23EE86E-8A24-BAC9-C2AD-DDFC3AAFCF84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1411036" y="3688568"/>
            <a:ext cx="1389957" cy="4375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734D90C-95EF-1C5C-AFE1-DDE68501407E}"/>
              </a:ext>
            </a:extLst>
          </p:cNvPr>
          <p:cNvSpPr txBox="1"/>
          <p:nvPr/>
        </p:nvSpPr>
        <p:spPr>
          <a:xfrm>
            <a:off x="2800993" y="3121973"/>
            <a:ext cx="169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미리 주문 금액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미리 주문 금액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전체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)”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 요청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BEF24FC-5A69-F48F-E48C-191C2B6B7576}"/>
              </a:ext>
            </a:extLst>
          </p:cNvPr>
          <p:cNvCxnSpPr>
            <a:cxnSpLocks/>
            <a:stCxn id="40" idx="1"/>
          </p:cNvCxnSpPr>
          <p:nvPr/>
        </p:nvCxnSpPr>
        <p:spPr>
          <a:xfrm flipH="1">
            <a:off x="1411036" y="3322028"/>
            <a:ext cx="1389957" cy="6706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1C6ADCF-FEF9-FFEC-7DD8-9A52F5D72B5D}"/>
              </a:ext>
            </a:extLst>
          </p:cNvPr>
          <p:cNvSpPr txBox="1"/>
          <p:nvPr/>
        </p:nvSpPr>
        <p:spPr>
          <a:xfrm>
            <a:off x="2800993" y="2767366"/>
            <a:ext cx="169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편성 주문 금액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편성 주문 금액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상품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)”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 요청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47C5F8B5-76A0-3DAA-1643-B5CDAD4E2AF7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1411036" y="2967421"/>
            <a:ext cx="1389957" cy="9071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B99452A-000A-D776-7EA8-FB601FCB7A90}"/>
              </a:ext>
            </a:extLst>
          </p:cNvPr>
          <p:cNvSpPr txBox="1"/>
          <p:nvPr/>
        </p:nvSpPr>
        <p:spPr>
          <a:xfrm>
            <a:off x="2800993" y="2122185"/>
            <a:ext cx="169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매출 계약 금액 계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오타 수정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984DCE3F-5548-F143-9192-2B892905B049}"/>
              </a:ext>
            </a:extLst>
          </p:cNvPr>
          <p:cNvCxnSpPr>
            <a:cxnSpLocks/>
            <a:stCxn id="48" idx="1"/>
          </p:cNvCxnSpPr>
          <p:nvPr/>
        </p:nvCxnSpPr>
        <p:spPr>
          <a:xfrm flipH="1">
            <a:off x="1411036" y="2322240"/>
            <a:ext cx="1389957" cy="69474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5DDC415B-40B6-17CE-D6D7-8E1BA59786EB}"/>
              </a:ext>
            </a:extLst>
          </p:cNvPr>
          <p:cNvCxnSpPr>
            <a:cxnSpLocks/>
            <a:stCxn id="54" idx="1"/>
          </p:cNvCxnSpPr>
          <p:nvPr/>
        </p:nvCxnSpPr>
        <p:spPr>
          <a:xfrm flipH="1">
            <a:off x="1456299" y="1859254"/>
            <a:ext cx="1344694" cy="95767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2B3B2976-E6F4-2758-D9C6-625741375C75}"/>
              </a:ext>
            </a:extLst>
          </p:cNvPr>
          <p:cNvSpPr txBox="1"/>
          <p:nvPr/>
        </p:nvSpPr>
        <p:spPr>
          <a:xfrm>
            <a:off x="2800993" y="1582255"/>
            <a:ext cx="16995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미주 예상취급액 계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미미주문 예상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취급액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계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 요청</a:t>
            </a:r>
          </a:p>
        </p:txBody>
      </p:sp>
      <p:pic>
        <p:nvPicPr>
          <p:cNvPr id="57" name="그림 56" descr="텍스트, 스크린샷, 번호, 메뉴이(가) 표시된 사진&#10;&#10;자동 생성된 설명">
            <a:extLst>
              <a:ext uri="{FF2B5EF4-FFF2-40B4-BE49-F238E27FC236}">
                <a16:creationId xmlns:a16="http://schemas.microsoft.com/office/drawing/2014/main" id="{33BC3175-09C5-835C-902D-6ED6D1BD0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470" y="1350370"/>
            <a:ext cx="2461667" cy="5040000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2EE4A4D-3C47-37EA-3FE0-B2EBE9A323EE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7003114" y="3629055"/>
            <a:ext cx="441351" cy="64124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4164C28-18D8-79BB-4237-7006990D71BE}"/>
              </a:ext>
            </a:extLst>
          </p:cNvPr>
          <p:cNvSpPr txBox="1"/>
          <p:nvPr/>
        </p:nvSpPr>
        <p:spPr>
          <a:xfrm>
            <a:off x="7444465" y="3429000"/>
            <a:ext cx="1264530" cy="400110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아래 </a:t>
            </a:r>
            <a:r>
              <a:rPr lang="ko-KR" altLang="en-US" sz="1000" b="1" dirty="0" err="1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단품별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합계가 아님 수정 필요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6525233-03E6-CEBB-C518-7D02DBBEE24F}"/>
              </a:ext>
            </a:extLst>
          </p:cNvPr>
          <p:cNvSpPr txBox="1"/>
          <p:nvPr/>
        </p:nvSpPr>
        <p:spPr>
          <a:xfrm>
            <a:off x="7444465" y="3862839"/>
            <a:ext cx="1264530" cy="400110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아래 </a:t>
            </a:r>
            <a:r>
              <a:rPr lang="ko-KR" altLang="en-US" sz="1000" b="1" dirty="0" err="1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단품별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합계가 아님 수정 필요 </a:t>
            </a: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7B81E92E-B168-0AB9-A779-D1C7D83984A7}"/>
              </a:ext>
            </a:extLst>
          </p:cNvPr>
          <p:cNvCxnSpPr>
            <a:cxnSpLocks/>
            <a:stCxn id="60" idx="1"/>
          </p:cNvCxnSpPr>
          <p:nvPr/>
        </p:nvCxnSpPr>
        <p:spPr>
          <a:xfrm flipH="1">
            <a:off x="6962196" y="4062894"/>
            <a:ext cx="482269" cy="397758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66A1C24-C8C2-A67E-CB4E-2FC6D6FC6E26}"/>
              </a:ext>
            </a:extLst>
          </p:cNvPr>
          <p:cNvSpPr txBox="1"/>
          <p:nvPr/>
        </p:nvSpPr>
        <p:spPr>
          <a:xfrm>
            <a:off x="2872464" y="5040778"/>
            <a:ext cx="169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실시간주문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고객주문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변경 요청</a:t>
            </a:r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1F5C640C-1178-4FB3-12E1-3425DE127380}"/>
              </a:ext>
            </a:extLst>
          </p:cNvPr>
          <p:cNvCxnSpPr>
            <a:cxnSpLocks/>
            <a:stCxn id="65" idx="1"/>
          </p:cNvCxnSpPr>
          <p:nvPr/>
        </p:nvCxnSpPr>
        <p:spPr>
          <a:xfrm flipH="1" flipV="1">
            <a:off x="1916310" y="5216242"/>
            <a:ext cx="956154" cy="2459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C23E0E99-2AB5-099A-E6B8-ABDD104C5BF6}"/>
              </a:ext>
            </a:extLst>
          </p:cNvPr>
          <p:cNvSpPr txBox="1"/>
          <p:nvPr/>
        </p:nvSpPr>
        <p:spPr>
          <a:xfrm>
            <a:off x="7469626" y="5112328"/>
            <a:ext cx="1264530" cy="55399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실시간주문 노출되는 수량이 주문가능 수량임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C056BEC7-12EF-1C63-5358-58EF9B3BF888}"/>
              </a:ext>
            </a:extLst>
          </p:cNvPr>
          <p:cNvCxnSpPr>
            <a:cxnSpLocks/>
            <a:stCxn id="69" idx="1"/>
          </p:cNvCxnSpPr>
          <p:nvPr/>
        </p:nvCxnSpPr>
        <p:spPr>
          <a:xfrm flipH="1" flipV="1">
            <a:off x="6914491" y="5214864"/>
            <a:ext cx="555135" cy="174463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2117DE6F-C99D-51C4-4023-BA71B4E8B76F}"/>
              </a:ext>
            </a:extLst>
          </p:cNvPr>
          <p:cNvSpPr txBox="1"/>
          <p:nvPr/>
        </p:nvSpPr>
        <p:spPr>
          <a:xfrm>
            <a:off x="7469626" y="5696566"/>
            <a:ext cx="1264530" cy="55399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주문가능수량 노출 숫자 쿼리 확인 필요 </a:t>
            </a:r>
            <a:r>
              <a:rPr lang="en-US" altLang="ko-KR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SBO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상이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AB267845-E258-F133-63F4-54DB425C9E5C}"/>
              </a:ext>
            </a:extLst>
          </p:cNvPr>
          <p:cNvCxnSpPr>
            <a:cxnSpLocks/>
            <a:stCxn id="72" idx="1"/>
          </p:cNvCxnSpPr>
          <p:nvPr/>
        </p:nvCxnSpPr>
        <p:spPr>
          <a:xfrm flipH="1" flipV="1">
            <a:off x="5974672" y="5207516"/>
            <a:ext cx="1494954" cy="766049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EE929112-A04F-23F9-95F1-6F95D7A8C01D}"/>
              </a:ext>
            </a:extLst>
          </p:cNvPr>
          <p:cNvSpPr txBox="1"/>
          <p:nvPr/>
        </p:nvSpPr>
        <p:spPr>
          <a:xfrm>
            <a:off x="2860377" y="5477558"/>
            <a:ext cx="16995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셀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구분 필요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FDBA76E2-50A4-5F03-5FE2-7D72AC6D1DA6}"/>
              </a:ext>
            </a:extLst>
          </p:cNvPr>
          <p:cNvCxnSpPr>
            <a:cxnSpLocks/>
          </p:cNvCxnSpPr>
          <p:nvPr/>
        </p:nvCxnSpPr>
        <p:spPr>
          <a:xfrm flipH="1" flipV="1">
            <a:off x="1441144" y="5328565"/>
            <a:ext cx="1419233" cy="3054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87FE0195-C5B7-4D41-C620-7711489011B0}"/>
              </a:ext>
            </a:extLst>
          </p:cNvPr>
          <p:cNvSpPr txBox="1"/>
          <p:nvPr/>
        </p:nvSpPr>
        <p:spPr>
          <a:xfrm>
            <a:off x="7367286" y="2170268"/>
            <a:ext cx="16885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아이앤씨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비케이플래닛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어느쪽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문제인지 몰라서 같이 확인 부탁드립니다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4395287-0CCE-1CC1-D7D5-B95CDBC12390}"/>
              </a:ext>
            </a:extLst>
          </p:cNvPr>
          <p:cNvSpPr txBox="1"/>
          <p:nvPr/>
        </p:nvSpPr>
        <p:spPr>
          <a:xfrm>
            <a:off x="2800993" y="1246490"/>
            <a:ext cx="16885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수정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40AF6DE-311B-56F6-9D9E-4DD11B6CEAC1}"/>
              </a:ext>
            </a:extLst>
          </p:cNvPr>
          <p:cNvSpPr txBox="1"/>
          <p:nvPr/>
        </p:nvSpPr>
        <p:spPr>
          <a:xfrm>
            <a:off x="7457586" y="4383867"/>
            <a:ext cx="1264530" cy="55399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ko-KR" altLang="en-US" sz="1000" b="1" dirty="0" err="1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단품명</a:t>
            </a:r>
            <a:r>
              <a:rPr lang="ko-KR" altLang="en-US" sz="1000" b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노출이 아닌 상품명 노출로 되어 있음</a:t>
            </a:r>
          </a:p>
        </p:txBody>
      </p: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F4CE9CD5-00EC-DEBE-3D8C-408E4506054D}"/>
              </a:ext>
            </a:extLst>
          </p:cNvPr>
          <p:cNvCxnSpPr>
            <a:cxnSpLocks/>
          </p:cNvCxnSpPr>
          <p:nvPr/>
        </p:nvCxnSpPr>
        <p:spPr>
          <a:xfrm flipH="1">
            <a:off x="6914491" y="4664127"/>
            <a:ext cx="529974" cy="91195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269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03A6B83-A5FD-6952-84C2-AEE1026E4270}"/>
              </a:ext>
            </a:extLst>
          </p:cNvPr>
          <p:cNvCxnSpPr>
            <a:cxnSpLocks/>
          </p:cNvCxnSpPr>
          <p:nvPr/>
        </p:nvCxnSpPr>
        <p:spPr>
          <a:xfrm>
            <a:off x="267855" y="829042"/>
            <a:ext cx="862878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215BC5D-FEA8-C3C9-383D-7BFBFFE0FEB5}"/>
              </a:ext>
            </a:extLst>
          </p:cNvPr>
          <p:cNvSpPr txBox="1"/>
          <p:nvPr/>
        </p:nvSpPr>
        <p:spPr>
          <a:xfrm>
            <a:off x="474590" y="188305"/>
            <a:ext cx="630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□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MSBO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화면 수정 검토 요청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8404B-0350-3BF9-0289-12EAD6241A28}"/>
              </a:ext>
            </a:extLst>
          </p:cNvPr>
          <p:cNvSpPr txBox="1"/>
          <p:nvPr/>
        </p:nvSpPr>
        <p:spPr>
          <a:xfrm>
            <a:off x="267855" y="1076801"/>
            <a:ext cx="2502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편성상세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06D3CE-C054-6697-1FE8-76590EB7C946}"/>
              </a:ext>
            </a:extLst>
          </p:cNvPr>
          <p:cNvSpPr txBox="1"/>
          <p:nvPr/>
        </p:nvSpPr>
        <p:spPr>
          <a:xfrm>
            <a:off x="6410110" y="467630"/>
            <a:ext cx="243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[ </a:t>
            </a:r>
            <a:r>
              <a:rPr lang="ko-KR" altLang="en-US" sz="1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신세계라이브쇼핑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기획팀 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 descr="텍스트, 스크린샷, 번호, 메뉴이(가) 표시된 사진&#10;&#10;자동 생성된 설명">
            <a:extLst>
              <a:ext uri="{FF2B5EF4-FFF2-40B4-BE49-F238E27FC236}">
                <a16:creationId xmlns:a16="http://schemas.microsoft.com/office/drawing/2014/main" id="{6F7FB29D-937A-A1FB-0DCC-9D92F52620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07" y="1384578"/>
            <a:ext cx="2522919" cy="50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F4EDCF-F321-6C93-DC87-5C1A24A1DC01}"/>
              </a:ext>
            </a:extLst>
          </p:cNvPr>
          <p:cNvSpPr txBox="1"/>
          <p:nvPr/>
        </p:nvSpPr>
        <p:spPr>
          <a:xfrm>
            <a:off x="3069140" y="3533348"/>
            <a:ext cx="16995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1)~2)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안 중 수정이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쉬운걸로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부탁드립니다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1)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단품별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데이터가 없을 경우 해당 상품코드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미노출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처리 요청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2)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단품별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데이터가 없습니다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&gt; “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해당 상품 </a:t>
            </a:r>
            <a:r>
              <a:rPr lang="ko-KR" altLang="en-US" sz="100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단품별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고객 주문수량 없음</a:t>
            </a:r>
            <a:r>
              <a:rPr lang="en-US" altLang="ko-KR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“ </a:t>
            </a:r>
            <a:r>
              <a:rPr lang="ko-KR" altLang="en-US" sz="10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변경요청</a:t>
            </a:r>
            <a:endParaRPr lang="en-US" altLang="ko-KR" sz="100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4430257B-FA32-2C43-7D0C-D126A3263F8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334827" y="4195068"/>
            <a:ext cx="734313" cy="85632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5EC4861-42BE-FD0A-0178-19FCD44F36D1}"/>
              </a:ext>
            </a:extLst>
          </p:cNvPr>
          <p:cNvSpPr txBox="1"/>
          <p:nvPr/>
        </p:nvSpPr>
        <p:spPr>
          <a:xfrm>
            <a:off x="2800993" y="1246490"/>
            <a:ext cx="16885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화면 수정</a:t>
            </a:r>
          </a:p>
        </p:txBody>
      </p:sp>
    </p:spTree>
    <p:extLst>
      <p:ext uri="{BB962C8B-B14F-4D97-AF65-F5344CB8AC3E}">
        <p14:creationId xmlns:p14="http://schemas.microsoft.com/office/powerpoint/2010/main" val="487320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b5878a0-b018-451c-b44e-06cb84606f7e}" enabled="1" method="Privileged" siteId="{d4ffc887-d88d-41cc-bf6a-6bb47ec0f3c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Words>224</Words>
  <TotalTime>0</TotalTime>
  <Application>Microsoft Office PowerPoint</Application>
  <Template>Office Theme</Templ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강경민/IT기획팀/118131</dc:creator>
  <dcterms:modified xsi:type="dcterms:W3CDTF">2023-06-01T07:37:00Z</dcterms:modified>
  <dc:title/>
  <cp:lastModifiedBy>강경민(파트너) - IT기획팀</cp:lastModifiedBy>
  <dcterms:created xsi:type="dcterms:W3CDTF">2022-01-27T05:46:32Z</dcterms:created>
  <cp:revision>69</cp:revi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8273f6c-fbb7-4438-8f9d-b7c0de05cc1a_SiteId">
    <vt:lpwstr>d4ffc887-d88d-41cc-bf6a-6bb47ec0f3ca</vt:lpwstr>
  </property>
  <property fmtid="{D5CDD505-2E9C-101B-9397-08002B2CF9AE}" pid="3" name="MSIP_Label_18273f6c-fbb7-4438-8f9d-b7c0de05cc1a_SetDate">
    <vt:lpwstr>2023-06-01T02:20:00Z</vt:lpwstr>
  </property>
  <property fmtid="{D5CDD505-2E9C-101B-9397-08002B2CF9AE}" pid="4" name="MSIP_Label_18273f6c-fbb7-4438-8f9d-b7c0de05cc1a_Name">
    <vt:lpwstr/>
  </property>
  <property fmtid="{D5CDD505-2E9C-101B-9397-08002B2CF9AE}" pid="5" name="MSIP_Label_18273f6c-fbb7-4438-8f9d-b7c0de05cc1a_Method">
    <vt:lpwstr>Privileged</vt:lpwstr>
  </property>
  <property fmtid="{D5CDD505-2E9C-101B-9397-08002B2CF9AE}" pid="6" name="MSIP_Label_18273f6c-fbb7-4438-8f9d-b7c0de05cc1a_Enabled">
    <vt:lpwstr>true</vt:lpwstr>
  </property>
  <property fmtid="{D5CDD505-2E9C-101B-9397-08002B2CF9AE}" pid="7" name="MSIP_Label_18273f6c-fbb7-4438-8f9d-b7c0de05cc1a_ContentBits">
    <vt:lpwstr>8</vt:lpwstr>
  </property>
</Properties>
</file>